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sldIdLst>
    <p:sldId id="257" r:id="rId2"/>
    <p:sldId id="256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70C1"/>
    <a:srgbClr val="000000"/>
    <a:srgbClr val="F190F1"/>
    <a:srgbClr val="C7C7F1"/>
    <a:srgbClr val="E6E6E6"/>
    <a:srgbClr val="183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3727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6082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6900" kern="1200" dirty="0">
          <a:solidFill>
            <a:schemeClr val="bg1"/>
          </a:solidFill>
          <a:latin typeface="Montserrat Medium" panose="00000600000000000000" pitchFamily="2" charset="0"/>
          <a:ea typeface="+mn-ea"/>
          <a:cs typeface="+mn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135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5846" y="0"/>
            <a:ext cx="15403693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993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780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ova">
  <a:themeElements>
    <a:clrScheme name="Nova">
      <a:dk1>
        <a:srgbClr val="00172A"/>
      </a:dk1>
      <a:lt1>
        <a:srgbClr val="FFFFFF"/>
      </a:lt1>
      <a:dk2>
        <a:srgbClr val="A9B0C2"/>
      </a:dk2>
      <a:lt2>
        <a:srgbClr val="FDFEFF"/>
      </a:lt2>
      <a:accent1>
        <a:srgbClr val="4090F1"/>
      </a:accent1>
      <a:accent2>
        <a:srgbClr val="FF0090"/>
      </a:accent2>
      <a:accent3>
        <a:srgbClr val="9040F1"/>
      </a:accent3>
      <a:accent4>
        <a:srgbClr val="40F190"/>
      </a:accent4>
      <a:accent5>
        <a:srgbClr val="40E0FF"/>
      </a:accent5>
      <a:accent6>
        <a:srgbClr val="FFC720"/>
      </a:accent6>
      <a:hlink>
        <a:srgbClr val="C0F0FF"/>
      </a:hlink>
      <a:folHlink>
        <a:srgbClr val="9090F1"/>
      </a:folHlink>
    </a:clrScheme>
    <a:fontScheme name="Custom 1">
      <a:majorFont>
        <a:latin typeface="Montserrat Medium"/>
        <a:ea typeface="Noto Sans SC Regular"/>
        <a:cs typeface=""/>
      </a:majorFont>
      <a:minorFont>
        <a:latin typeface="Abel"/>
        <a:ea typeface="Yuanti S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va" id="{B96E6425-A16B-4378-B3FA-4ADBD1115D7B}" vid="{5EA739E8-482D-4A3B-9FF2-715D176D792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Nova</Template>
  <TotalTime>71</TotalTime>
  <Words>16</Words>
  <Application>Microsoft Office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Yuanti SC</vt:lpstr>
      <vt:lpstr>Abel</vt:lpstr>
      <vt:lpstr>Arial</vt:lpstr>
      <vt:lpstr>Geologica</vt:lpstr>
      <vt:lpstr>Montserrat Medium</vt:lpstr>
      <vt:lpstr>Nova</vt:lpstr>
      <vt:lpstr>PowerPoint Presentation</vt:lpstr>
      <vt:lpstr>PowerPoint Presentation</vt:lpstr>
      <vt:lpstr>PowerPoint Presentation</vt:lpstr>
      <vt:lpstr>PowerPoint Presentation</vt:lpstr>
    </vt:vector>
  </TitlesOfParts>
  <Company>University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Wu, Han</dc:creator>
  <cp:lastModifiedBy>Wu, Han</cp:lastModifiedBy>
  <cp:revision>21</cp:revision>
  <dcterms:created xsi:type="dcterms:W3CDTF">2023-12-16T18:24:33Z</dcterms:created>
  <dcterms:modified xsi:type="dcterms:W3CDTF">2023-12-17T10:01:07Z</dcterms:modified>
</cp:coreProperties>
</file>

<file path=docProps/thumbnail.jpeg>
</file>